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7" r:id="rId3"/>
    <p:sldId id="257" r:id="rId4"/>
    <p:sldId id="259" r:id="rId5"/>
    <p:sldId id="261" r:id="rId6"/>
    <p:sldId id="266" r:id="rId7"/>
    <p:sldId id="265" r:id="rId8"/>
    <p:sldId id="267" r:id="rId9"/>
    <p:sldId id="260" r:id="rId10"/>
    <p:sldId id="269" r:id="rId11"/>
    <p:sldId id="27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07A3A42-3F82-47AB-BFEB-B40A8666E89A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0A18DDE-2BFC-408E-B041-39F08533D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1357F1-2317-4DE1-8AAA-84022D0005EF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D253A-FA0E-44E5-AF39-5A357B8AB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9C1245-D9B8-4AB6-BA52-4F1FF8DAAA43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DD1248B-9102-446D-A628-CE674FB75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4AE1B-C89A-4E61-82DF-C98A9F94BB76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80CBF-148F-4054-8300-1231ADB4E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598AFA70-ADD6-452D-8FAA-BA583264A47C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A859CD-F989-4CB8-AD4E-8FDEA20C65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A1A7B-1839-4794-80CF-43CFBE819D17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4B567-1706-437F-9FD1-36F1EE244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8E0F5-225C-4E67-B627-F25B71CA41C1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4E88F-C84F-497E-9C98-CBC9D3CE4F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B73C-125F-4CB9-A253-136959C83154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7798C-8888-4BCF-AB23-14E531871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C02B0-718A-4641-B46B-6BD93F203551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AEFA2-E1A0-4C65-8AB0-00CB4C5BA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9A55D-C074-4502-A338-D119C8A14AE1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00BF67-DA87-48C3-96A2-962E30912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639477E-59F8-4511-8E1D-EE99AF6CAF67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4D9F9C-3DB2-47DC-BC84-4A59E3F1D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4E5B00B9-9DC2-4F9C-BA69-BD0B7E1DC40E}" type="datetimeFigureOut">
              <a:rPr lang="ru-RU"/>
              <a:pPr>
                <a:defRPr/>
              </a:pPr>
              <a:t>21.05.2015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7EC5291-4F11-423B-83A1-59CFB966D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ru.wikipedia.org/wiki/%D0%92%D0%B5%D0%BB%D0%B8%D0%BA%D0%B0%D1%8F_%D0%9E%D1%82%D0%B5%D1%87%D0%B5%D1%81%D1%82%D0%B2%D0%B5%D0%BD%D0%BD%D0%B0%D1%8F_%D0%B2%D0%BE%D0%B9%D0%BD%D0%B0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ru.wikipedia.org/wiki/%D0%A0%D0%BE%D1%82%D0%BE%D0%BD%D0%B4%D0%B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eaLnBrk="1" hangingPunct="1"/>
            <a:endParaRPr lang="ru-RU" sz="2400" smtClean="0"/>
          </a:p>
        </p:txBody>
      </p:sp>
      <p:sp>
        <p:nvSpPr>
          <p:cNvPr id="13314" name="WordArt 4"/>
          <p:cNvSpPr>
            <a:spLocks noChangeArrowheads="1" noChangeShapeType="1" noTextEdit="1"/>
          </p:cNvSpPr>
          <p:nvPr/>
        </p:nvSpPr>
        <p:spPr bwMode="auto">
          <a:xfrm>
            <a:off x="3851275" y="333375"/>
            <a:ext cx="4176713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Новомосковск.</a:t>
            </a:r>
          </a:p>
        </p:txBody>
      </p:sp>
      <p:pic>
        <p:nvPicPr>
          <p:cNvPr id="13315" name="Picture 6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1844675"/>
            <a:ext cx="5761037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3550" y="302577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Памятник </a:t>
            </a:r>
            <a:r>
              <a:rPr lang="ru-RU" dirty="0" err="1" smtClean="0"/>
              <a:t>сталиногорцам</a:t>
            </a:r>
            <a:r>
              <a:rPr lang="ru-RU" dirty="0" smtClean="0"/>
              <a:t>-    участникам    </a:t>
            </a:r>
            <a:r>
              <a:rPr lang="ru-RU" dirty="0" smtClean="0">
                <a:hlinkClick r:id="rId2" action="ppaction://hlinkfile" tooltip="Великая Отечественная война"/>
              </a:rPr>
              <a:t>Великой Отечественной войны</a:t>
            </a:r>
            <a:endParaRPr lang="ru-RU" dirty="0"/>
          </a:p>
        </p:txBody>
      </p:sp>
      <p:pic>
        <p:nvPicPr>
          <p:cNvPr id="22530" name="Содержимое 3" descr="Novomoskovsk_Great_Patriotic_War_memoria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571625"/>
            <a:ext cx="7215187" cy="52863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WordArt 4"/>
          <p:cNvSpPr>
            <a:spLocks noChangeArrowheads="1" noChangeShapeType="1" noTextEdit="1"/>
          </p:cNvSpPr>
          <p:nvPr/>
        </p:nvSpPr>
        <p:spPr bwMode="auto">
          <a:xfrm>
            <a:off x="827088" y="404813"/>
            <a:ext cx="6923087" cy="1374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Спасибо за внимание!!!</a:t>
            </a:r>
          </a:p>
        </p:txBody>
      </p:sp>
      <p:pic>
        <p:nvPicPr>
          <p:cNvPr id="23554" name="Содержимое 3" descr="normal_DSC0264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989138"/>
            <a:ext cx="5400675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260350"/>
            <a:ext cx="7239000" cy="6099175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ru-RU" sz="8000" smtClean="0">
                <a:solidFill>
                  <a:srgbClr val="FFFFFF"/>
                </a:solidFill>
              </a:rPr>
              <a:t> Новомосковск</a:t>
            </a:r>
          </a:p>
        </p:txBody>
      </p:sp>
      <p:pic>
        <p:nvPicPr>
          <p:cNvPr id="14339" name="Picture 5" descr="20130516-nmsk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349500"/>
            <a:ext cx="7127875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0" y="191772"/>
            <a:ext cx="7706288" cy="128646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Герб Новомосковска</a:t>
            </a:r>
            <a:endParaRPr lang="ru-RU" dirty="0"/>
          </a:p>
        </p:txBody>
      </p:sp>
      <p:pic>
        <p:nvPicPr>
          <p:cNvPr id="15362" name="Содержимое 3" descr="06s189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484313"/>
            <a:ext cx="7215187" cy="4714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076" y="340677"/>
            <a:ext cx="7238999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Памятник Дону и </a:t>
            </a:r>
            <a:r>
              <a:rPr lang="ru-RU" dirty="0" err="1" smtClean="0"/>
              <a:t>Шату</a:t>
            </a:r>
            <a:endParaRPr lang="ru-RU" dirty="0"/>
          </a:p>
        </p:txBody>
      </p:sp>
      <p:pic>
        <p:nvPicPr>
          <p:cNvPr id="16386" name="Содержимое 3" descr="don_shat_big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412875"/>
            <a:ext cx="7215187" cy="50720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0" y="889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Катюша времён войны</a:t>
            </a:r>
            <a:endParaRPr lang="ru-RU" dirty="0"/>
          </a:p>
        </p:txBody>
      </p:sp>
      <p:pic>
        <p:nvPicPr>
          <p:cNvPr id="17410" name="Picture 4" descr="9e1753f3358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141663"/>
            <a:ext cx="5330825" cy="355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Содержимое 3" descr="990018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196975"/>
            <a:ext cx="4895850" cy="3311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863" y="335915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Детская железная дорога</a:t>
            </a:r>
            <a:endParaRPr lang="ru-RU" dirty="0"/>
          </a:p>
        </p:txBody>
      </p:sp>
      <p:pic>
        <p:nvPicPr>
          <p:cNvPr id="1843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1557338"/>
            <a:ext cx="7286625" cy="5000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575" y="28829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hlinkClick r:id="rId2" action="ppaction://hlinkfile" tooltip="Ротонда"/>
              </a:rPr>
              <a:t>Ротонда</a:t>
            </a:r>
            <a:r>
              <a:rPr lang="ru-RU" dirty="0" smtClean="0"/>
              <a:t> на бульваре по улице Комсомольская</a:t>
            </a:r>
            <a:endParaRPr lang="ru-RU" dirty="0"/>
          </a:p>
        </p:txBody>
      </p:sp>
      <p:pic>
        <p:nvPicPr>
          <p:cNvPr id="19458" name="Содержимое 5" descr="rotunda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57188" y="1500188"/>
            <a:ext cx="7500937" cy="49561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" y="-238761"/>
            <a:ext cx="7239000" cy="114300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Памятник Рудневу</a:t>
            </a:r>
            <a:endParaRPr lang="ru-RU" dirty="0"/>
          </a:p>
        </p:txBody>
      </p:sp>
      <p:pic>
        <p:nvPicPr>
          <p:cNvPr id="20482" name="Picture 4" descr="c3b94e29d6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981075"/>
            <a:ext cx="3744912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762" y="-381635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Исток реки Дон</a:t>
            </a:r>
            <a:endParaRPr lang="ru-RU" dirty="0"/>
          </a:p>
        </p:txBody>
      </p:sp>
      <p:pic>
        <p:nvPicPr>
          <p:cNvPr id="21506" name="Содержимое 3" descr="foto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125538"/>
            <a:ext cx="7416800" cy="4968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122</TotalTime>
  <Words>1</Words>
  <PresentationFormat>Экран (4:3)</PresentationFormat>
  <Paragraphs>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Arial</vt:lpstr>
      <vt:lpstr>Trebuchet MS</vt:lpstr>
      <vt:lpstr>Wingdings 2</vt:lpstr>
      <vt:lpstr>Wingdings</vt:lpstr>
      <vt:lpstr>Calibri</vt:lpstr>
      <vt:lpstr>Изящная</vt:lpstr>
      <vt:lpstr>Изящная</vt:lpstr>
      <vt:lpstr>Изящная</vt:lpstr>
      <vt:lpstr>Изящная</vt:lpstr>
      <vt:lpstr>Изящная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город-НОВОМОСКОВСК</dc:title>
  <cp:lastModifiedBy>User1</cp:lastModifiedBy>
  <cp:revision>16</cp:revision>
  <dcterms:modified xsi:type="dcterms:W3CDTF">2015-05-21T08:15:48Z</dcterms:modified>
</cp:coreProperties>
</file>